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H SarabunPSK" panose="020B0500040200020003" pitchFamily="34" charset="-34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sv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sv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791" t="26870" r="2044" b="22412"/>
          <a:stretch>
            <a:fillRect/>
          </a:stretch>
        </p:blipFill>
        <p:spPr>
          <a:xfrm>
            <a:off x="-35859" y="-70184"/>
            <a:ext cx="18288000" cy="10287000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84F26D8-751A-46E0-853B-B16674F4D393}"/>
              </a:ext>
            </a:extLst>
          </p:cNvPr>
          <p:cNvSpPr/>
          <p:nvPr/>
        </p:nvSpPr>
        <p:spPr>
          <a:xfrm>
            <a:off x="2133600" y="2881342"/>
            <a:ext cx="14401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7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en-US" sz="72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มกราคม</a:t>
            </a:r>
            <a:r>
              <a:rPr lang="en-US" sz="7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66 </a:t>
            </a:r>
            <a:r>
              <a:rPr lang="en-US" sz="72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นายชยาวุธ</a:t>
            </a:r>
            <a:r>
              <a:rPr lang="en-US" sz="7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จันทร</a:t>
            </a:r>
            <a:r>
              <a:rPr lang="en-US" sz="7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อธิบดีกรมที่ดิน</a:t>
            </a:r>
            <a:r>
              <a:rPr lang="en-US" sz="7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72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spcBef>
                <a:spcPct val="0"/>
              </a:spcBef>
            </a:pPr>
            <a:r>
              <a:rPr lang="en-US" sz="72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เป็นประธานการประชุมชี้แจงแนวทางการปฏิบัติงานของเจ้าหน้าที่ตาม</a:t>
            </a:r>
            <a:r>
              <a:rPr lang="en-US" sz="7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พรบ.การปฏิบัติราชการ</a:t>
            </a:r>
            <a:endParaRPr lang="th-TH" sz="72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spcBef>
                <a:spcPct val="0"/>
              </a:spcBef>
            </a:pPr>
            <a:r>
              <a:rPr lang="en-US" sz="72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ทางอิเล็กทรอนิกส์</a:t>
            </a:r>
            <a:r>
              <a:rPr lang="en-US" sz="7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</a:t>
            </a:r>
            <a:r>
              <a:rPr lang="en-US" sz="7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2565 </a:t>
            </a:r>
            <a:r>
              <a:rPr lang="en-US" sz="72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ผ่านระบบ</a:t>
            </a:r>
            <a:r>
              <a:rPr lang="en-US" sz="7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zoom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3AD51BDD-DC47-4863-BE04-A5BA44A38C58}"/>
              </a:ext>
            </a:extLst>
          </p:cNvPr>
          <p:cNvSpPr/>
          <p:nvPr/>
        </p:nvSpPr>
        <p:spPr>
          <a:xfrm>
            <a:off x="1371600" y="2024764"/>
            <a:ext cx="1440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n-US" sz="72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18141D88-FF00-4427-8EA5-68AB264DB6BB}"/>
              </a:ext>
            </a:extLst>
          </p:cNvPr>
          <p:cNvSpPr/>
          <p:nvPr/>
        </p:nvSpPr>
        <p:spPr>
          <a:xfrm>
            <a:off x="7620000" y="9410700"/>
            <a:ext cx="1440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ขอบคุณภาพประกอบจาก </a:t>
            </a:r>
            <a:r>
              <a:rPr lang="en-US" sz="40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canva</a:t>
            </a:r>
            <a:endParaRPr lang="en-US" sz="40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78509" y="6288400"/>
            <a:ext cx="9322509" cy="47460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67748" y="7203900"/>
            <a:ext cx="7315200" cy="38305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65491" y="6288400"/>
            <a:ext cx="9322509" cy="4746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47452" y="7203900"/>
            <a:ext cx="7315200" cy="38305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53152" y="7343048"/>
            <a:ext cx="7315200" cy="38305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316498">
            <a:off x="840534" y="636238"/>
            <a:ext cx="6427304" cy="3776870"/>
            <a:chOff x="0" y="0"/>
            <a:chExt cx="8569739" cy="503582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t="5858" b="5858"/>
            <a:stretch>
              <a:fillRect/>
            </a:stretch>
          </p:blipFill>
          <p:spPr>
            <a:xfrm>
              <a:off x="0" y="0"/>
              <a:ext cx="8569739" cy="5035826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289852" y="4622448"/>
            <a:ext cx="6427304" cy="3776870"/>
            <a:chOff x="0" y="0"/>
            <a:chExt cx="8569739" cy="5035826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 t="5858" b="5858"/>
            <a:stretch>
              <a:fillRect/>
            </a:stretch>
          </p:blipFill>
          <p:spPr>
            <a:xfrm>
              <a:off x="0" y="0"/>
              <a:ext cx="8569739" cy="5035826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67596">
            <a:off x="8591964" y="503152"/>
            <a:ext cx="6427304" cy="3776870"/>
            <a:chOff x="0" y="0"/>
            <a:chExt cx="8569739" cy="503582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/>
            <a:srcRect t="5858" b="5858"/>
            <a:stretch>
              <a:fillRect/>
            </a:stretch>
          </p:blipFill>
          <p:spPr>
            <a:xfrm>
              <a:off x="0" y="0"/>
              <a:ext cx="8569739" cy="5035826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316498">
            <a:off x="10765057" y="4597081"/>
            <a:ext cx="6427304" cy="3776870"/>
            <a:chOff x="0" y="0"/>
            <a:chExt cx="8569739" cy="503582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/>
            <a:srcRect t="5858" b="5858"/>
            <a:stretch>
              <a:fillRect/>
            </a:stretch>
          </p:blipFill>
          <p:spPr>
            <a:xfrm>
              <a:off x="0" y="0"/>
              <a:ext cx="8569739" cy="50358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9335" y="4364935"/>
            <a:ext cx="6427304" cy="3776870"/>
            <a:chOff x="0" y="0"/>
            <a:chExt cx="8569739" cy="503582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927" b="5927"/>
            <a:stretch>
              <a:fillRect/>
            </a:stretch>
          </p:blipFill>
          <p:spPr>
            <a:xfrm>
              <a:off x="0" y="0"/>
              <a:ext cx="8569739" cy="503582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7590465" y="4364935"/>
            <a:ext cx="6427304" cy="3776870"/>
            <a:chOff x="0" y="0"/>
            <a:chExt cx="8569739" cy="503582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5858" b="5858"/>
            <a:stretch>
              <a:fillRect/>
            </a:stretch>
          </p:blipFill>
          <p:spPr>
            <a:xfrm>
              <a:off x="0" y="0"/>
              <a:ext cx="8569739" cy="503582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4154282" y="4364935"/>
            <a:ext cx="6427304" cy="3776870"/>
            <a:chOff x="0" y="0"/>
            <a:chExt cx="8569739" cy="503582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t="5858" b="5858"/>
            <a:stretch>
              <a:fillRect/>
            </a:stretch>
          </p:blipFill>
          <p:spPr>
            <a:xfrm>
              <a:off x="0" y="0"/>
              <a:ext cx="8569739" cy="503582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-5649699" y="4364935"/>
            <a:ext cx="6427304" cy="3776870"/>
            <a:chOff x="0" y="0"/>
            <a:chExt cx="8569739" cy="50358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t="5858" b="5858"/>
            <a:stretch>
              <a:fillRect/>
            </a:stretch>
          </p:blipFill>
          <p:spPr>
            <a:xfrm>
              <a:off x="0" y="0"/>
              <a:ext cx="8569739" cy="5035826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313779" y="235640"/>
            <a:ext cx="6427304" cy="3776870"/>
            <a:chOff x="0" y="0"/>
            <a:chExt cx="8569739" cy="5035826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 t="5858" b="5858"/>
            <a:stretch>
              <a:fillRect/>
            </a:stretch>
          </p:blipFill>
          <p:spPr>
            <a:xfrm>
              <a:off x="0" y="0"/>
              <a:ext cx="8569739" cy="5035826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6864908" y="235640"/>
            <a:ext cx="6427304" cy="3776870"/>
            <a:chOff x="0" y="0"/>
            <a:chExt cx="8569739" cy="5035826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 t="5858" b="5858"/>
            <a:stretch>
              <a:fillRect/>
            </a:stretch>
          </p:blipFill>
          <p:spPr>
            <a:xfrm>
              <a:off x="0" y="0"/>
              <a:ext cx="8569739" cy="5035826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3428725" y="235640"/>
            <a:ext cx="6427304" cy="3776870"/>
            <a:chOff x="0" y="0"/>
            <a:chExt cx="8569739" cy="5035826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/>
            <a:srcRect t="5858" b="5858"/>
            <a:stretch>
              <a:fillRect/>
            </a:stretch>
          </p:blipFill>
          <p:spPr>
            <a:xfrm>
              <a:off x="0" y="0"/>
              <a:ext cx="8569739" cy="5035826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-6375256" y="235640"/>
            <a:ext cx="6427304" cy="3776870"/>
            <a:chOff x="0" y="0"/>
            <a:chExt cx="8569739" cy="5035826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/>
            <a:srcRect t="5858" b="5858"/>
            <a:stretch>
              <a:fillRect/>
            </a:stretch>
          </p:blipFill>
          <p:spPr>
            <a:xfrm>
              <a:off x="0" y="0"/>
              <a:ext cx="8569739" cy="5035826"/>
            </a:xfrm>
            <a:prstGeom prst="rect">
              <a:avLst/>
            </a:prstGeom>
          </p:spPr>
        </p:pic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394252" y="8314733"/>
            <a:ext cx="7315200" cy="329849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920948" y="8314733"/>
            <a:ext cx="7315200" cy="329849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236148" y="8314733"/>
            <a:ext cx="7315200" cy="32984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60168F03C124C8F0684E27D41A656" ma:contentTypeVersion="4" ma:contentTypeDescription="Create a new document." ma:contentTypeScope="" ma:versionID="cbcd8fc36d01bba9ab2518edb2049dd3">
  <xsd:schema xmlns:xsd="http://www.w3.org/2001/XMLSchema" xmlns:xs="http://www.w3.org/2001/XMLSchema" xmlns:p="http://schemas.microsoft.com/office/2006/metadata/properties" xmlns:ns1="http://schemas.microsoft.com/sharepoint/v3" xmlns:ns2="0f78864d-2b3b-4a7c-85b4-2c7228e06da9" targetNamespace="http://schemas.microsoft.com/office/2006/metadata/properties" ma:root="true" ma:fieldsID="25e88807f25f8f38f099b341809c3fac" ns1:_="" ns2:_="">
    <xsd:import namespace="http://schemas.microsoft.com/sharepoint/v3"/>
    <xsd:import namespace="0f78864d-2b3b-4a7c-85b4-2c7228e06d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8864d-2b3b-4a7c-85b4-2c7228e06d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0f78864d-2b3b-4a7c-85b4-2c7228e06da9">J2DYDHU5RPXK-1144322205-234</_dlc_DocId>
    <_dlc_DocIdUrl xmlns="0f78864d-2b3b-4a7c-85b4-2c7228e06da9">
      <Url>https://www.dol.go.th/lo/_layouts/15/DocIdRedir.aspx?ID=J2DYDHU5RPXK-1144322205-234</Url>
      <Description>J2DYDHU5RPXK-1144322205-234</Description>
    </_dlc_DocIdUrl>
  </documentManagement>
</p:properties>
</file>

<file path=customXml/itemProps1.xml><?xml version="1.0" encoding="utf-8"?>
<ds:datastoreItem xmlns:ds="http://schemas.openxmlformats.org/officeDocument/2006/customXml" ds:itemID="{371FE870-8619-480C-A48C-3FCC5D8C2F8C}"/>
</file>

<file path=customXml/itemProps2.xml><?xml version="1.0" encoding="utf-8"?>
<ds:datastoreItem xmlns:ds="http://schemas.openxmlformats.org/officeDocument/2006/customXml" ds:itemID="{271B3F0A-5F83-4D84-AC77-AE6E5FFE7F3D}"/>
</file>

<file path=customXml/itemProps3.xml><?xml version="1.0" encoding="utf-8"?>
<ds:datastoreItem xmlns:ds="http://schemas.openxmlformats.org/officeDocument/2006/customXml" ds:itemID="{B32B336D-8E2F-49C0-8251-B6D23E6D6A2E}"/>
</file>

<file path=customXml/itemProps4.xml><?xml version="1.0" encoding="utf-8"?>
<ds:datastoreItem xmlns:ds="http://schemas.openxmlformats.org/officeDocument/2006/customXml" ds:itemID="{E9A362D5-9B55-4959-AC32-FCF1C18A6709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</Words>
  <Application>Microsoft Office PowerPoint</Application>
  <PresentationFormat>กำหนดเอง</PresentationFormat>
  <Paragraphs>4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7" baseType="lpstr">
      <vt:lpstr>Arial</vt:lpstr>
      <vt:lpstr>Calibri</vt:lpstr>
      <vt:lpstr>TH SarabunPSK</vt:lpstr>
      <vt:lpstr>Office Theme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มกราคม 66 นายชยาวุธ จันทร อธิบดีกรมที่ดิน เป็นประธานการประชุมชี้แจงแนวทางการปฏิบัติงานของเจ้าหน้าที่ตาม พรบ.การปฏิบัติราชการทางอิเล็กทรอนิกส์ พ.ศ. 2565 ผ่านระบบ zoom</dc:title>
  <dc:creator>Lenovo-V50t</dc:creator>
  <cp:lastModifiedBy>Lenovo-V50t</cp:lastModifiedBy>
  <cp:revision>5</cp:revision>
  <dcterms:created xsi:type="dcterms:W3CDTF">2006-08-16T00:00:00Z</dcterms:created>
  <dcterms:modified xsi:type="dcterms:W3CDTF">2023-02-15T06:50:59Z</dcterms:modified>
  <dc:identifier>DAFW28D1-t8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0x0101005AE60168F03C124C8F0684E27D41A656</vt:lpwstr>
  </property>
  <property fmtid="{D5CDD505-2E9C-101B-9397-08002B2CF9AE}" pid="3" name="_dlc_DocIdItemGuid">
    <vt:lpwstr>b8542431-ccc9-4a59-8601-9927b6f89cd5</vt:lpwstr>
  </property>
</Properties>
</file>